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fsd.multiurok.ru/html/2020/02/03/s_5e387f8131e1c/1341170_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" r="8102" b="-59"/>
          <a:stretch/>
        </p:blipFill>
        <p:spPr bwMode="auto">
          <a:xfrm>
            <a:off x="-20568" y="0"/>
            <a:ext cx="91645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9832" y="2924943"/>
            <a:ext cx="3780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Мои герои войны</a:t>
            </a:r>
            <a:endParaRPr lang="ru-RU" sz="36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934894" y="440223"/>
            <a:ext cx="2242592" cy="6263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>
                <a:solidFill>
                  <a:schemeClr val="tx1"/>
                </a:solidFill>
              </a:rPr>
              <a:t>1945-2021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553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772816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Только тот народ,                                                    который чтит своих героев,                                       может считаться великим!</a:t>
            </a:r>
          </a:p>
          <a:p>
            <a:pPr algn="r"/>
            <a:endParaRPr lang="ru-RU" sz="4800" b="1" dirty="0" smtClean="0">
              <a:solidFill>
                <a:srgbClr val="FF0000"/>
              </a:solidFill>
            </a:endParaRPr>
          </a:p>
          <a:p>
            <a:pPr algn="r"/>
            <a:r>
              <a:rPr lang="ru-RU" sz="4800" b="1" dirty="0" err="1" smtClean="0">
                <a:solidFill>
                  <a:srgbClr val="FF0000"/>
                </a:solidFill>
              </a:rPr>
              <a:t>К.К.Рокоссовский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6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err="1" smtClean="0">
                <a:solidFill>
                  <a:srgbClr val="C00000"/>
                </a:solidFill>
              </a:rPr>
              <a:t>Частов</a:t>
            </a:r>
            <a:r>
              <a:rPr lang="ru-RU" dirty="0" smtClean="0">
                <a:solidFill>
                  <a:srgbClr val="C00000"/>
                </a:solidFill>
              </a:rPr>
              <a:t> Михаил Николаевич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744416" cy="4998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4427984" y="2012792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В приближении праздника-дня Победы, мы все чаще вспоминаем тех, кто не жалея своей жизни, воевал на фронтах Великой </a:t>
            </a:r>
            <a:r>
              <a:rPr lang="ru-RU" sz="2400" b="1" dirty="0" smtClean="0"/>
              <a:t>Отечественной войны... </a:t>
            </a:r>
          </a:p>
          <a:p>
            <a:r>
              <a:rPr lang="ru-RU" sz="2400" b="1" dirty="0" smtClean="0"/>
              <a:t>Хочу </a:t>
            </a:r>
            <a:r>
              <a:rPr lang="ru-RU" sz="2400" b="1" dirty="0"/>
              <a:t>поделиться </a:t>
            </a:r>
            <a:r>
              <a:rPr lang="ru-RU" sz="2400" b="1" dirty="0" smtClean="0"/>
              <a:t>рассказом </a:t>
            </a:r>
            <a:r>
              <a:rPr lang="ru-RU" sz="2400" b="1" dirty="0"/>
              <a:t>своего дедушки  Алексея о его брате, </a:t>
            </a:r>
            <a:r>
              <a:rPr lang="ru-RU" sz="2400" b="1" dirty="0" err="1"/>
              <a:t>Частове</a:t>
            </a:r>
            <a:r>
              <a:rPr lang="ru-RU" sz="2400" b="1" dirty="0"/>
              <a:t> Михаиле Николаевиче.</a:t>
            </a:r>
          </a:p>
        </p:txBody>
      </p:sp>
    </p:spTree>
    <p:extLst>
      <p:ext uri="{BB962C8B-B14F-4D97-AF65-F5344CB8AC3E}">
        <p14:creationId xmlns:p14="http://schemas.microsoft.com/office/powerpoint/2010/main" val="666199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539552" y="116632"/>
            <a:ext cx="8229600" cy="12527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solidFill>
                  <a:srgbClr val="C00000"/>
                </a:solidFill>
              </a:rPr>
              <a:t>Боевой путь солдата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906372" y="1916832"/>
            <a:ext cx="7408333" cy="345069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/>
              <a:t>Родился  Михаил Николаевич 07.08.1923 года в с. Валки </a:t>
            </a:r>
            <a:r>
              <a:rPr lang="ru-RU" b="1" dirty="0" err="1" smtClean="0"/>
              <a:t>Лысковского</a:t>
            </a:r>
            <a:r>
              <a:rPr lang="ru-RU" b="1" dirty="0" smtClean="0"/>
              <a:t> района Горьковской области. С молодых лет работал, был старшим среди троих детей. Началась война. 18.05.1942 года был призван Кировским РВК, Новосибирской обл., г. Новосибирска, Кировского р-на в воинском звании рядовой в армию.  Участвовал в освобождении Ленинграда от блокады, в боях за взятие Кенигсберга, там и был ранен. Победу встретил, находясь в госпитале в Кенигсберге. Имел 4 ранения.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55121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136525"/>
            <a:ext cx="5937250" cy="6584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09104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683568" y="116632"/>
            <a:ext cx="8229600" cy="12527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solidFill>
                  <a:srgbClr val="C00000"/>
                </a:solidFill>
              </a:rPr>
              <a:t>Мирная жизнь героя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827584" y="1844824"/>
            <a:ext cx="7668840" cy="345069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/>
              <a:t>После войны учился в танковом училище в г. Буй Костромской области. После обучения Михаила Николаевича должны были направить на войну с Японией, но, к счастью, она закончилась, пока он учился. Вернулся на родину в январе 1946 года, трудился в Керженской сплавной конторе. В лёгком после ранения остался осколок, жил с ним до конца своих дней. Имел награды, среди которых орден Отечественной войны 2 степени. Ушёл из жизни в 85 лет 24.09.2008 года.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7234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77960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413</TotalTime>
  <Words>233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1945-2020</dc:title>
  <dc:creator>Надежда</dc:creator>
  <cp:lastModifiedBy>Лиза</cp:lastModifiedBy>
  <cp:revision>21</cp:revision>
  <dcterms:created xsi:type="dcterms:W3CDTF">2020-08-11T18:53:33Z</dcterms:created>
  <dcterms:modified xsi:type="dcterms:W3CDTF">2023-04-29T22:53:39Z</dcterms:modified>
</cp:coreProperties>
</file>